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7" r:id="rId3"/>
    <p:sldId id="268" r:id="rId4"/>
    <p:sldId id="269" r:id="rId5"/>
    <p:sldId id="270" r:id="rId6"/>
    <p:sldId id="271" r:id="rId7"/>
    <p:sldId id="276" r:id="rId8"/>
    <p:sldId id="277" r:id="rId9"/>
    <p:sldId id="278" r:id="rId10"/>
    <p:sldId id="279" r:id="rId11"/>
    <p:sldId id="281" r:id="rId12"/>
    <p:sldId id="280" r:id="rId13"/>
    <p:sldId id="272" r:id="rId14"/>
    <p:sldId id="273" r:id="rId15"/>
    <p:sldId id="274" r:id="rId16"/>
    <p:sldId id="275" r:id="rId17"/>
    <p:sldId id="282" r:id="rId18"/>
  </p:sldIdLst>
  <p:sldSz cx="9144000" cy="5143500" type="screen16x9"/>
  <p:notesSz cx="6858000" cy="9144000"/>
  <p:embeddedFontLst>
    <p:embeddedFont>
      <p:font typeface="Myanmar Text" panose="020B0502040204020203" pitchFamily="34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8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36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88822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28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445651"/>
            <a:ext cx="8222100" cy="116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 Project - Synopsis on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>
              <a:buSzPts val="990"/>
            </a:pP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“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File Storage System Using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b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8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"Revolutionizing storage, one file at a time."</a:t>
            </a:r>
            <a:endParaRPr sz="2880"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715926"/>
            <a:ext cx="8222100" cy="20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Chaithra G L ( 4AI22CD010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Nidhi H </a:t>
            </a: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Baraker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( 4AI22CD037 )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Shreya M S ( 4AI22CD049 )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Shwetha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M (4AI22CD050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                                                                    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Adarsh M J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50" y="64025"/>
            <a:ext cx="1352225" cy="138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2184" y="-101910"/>
            <a:ext cx="1672366" cy="16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686050" y="213425"/>
            <a:ext cx="49728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Dept. of CS&amp;E ( DATA SCIENCE)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Adichunchanagiri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Institute of Technology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Chikkamagaluru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- 577102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4" y="867718"/>
            <a:ext cx="6080369" cy="291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48225" y="3795348"/>
            <a:ext cx="177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 Uploaded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324600" y="1455420"/>
            <a:ext cx="76200" cy="914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793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280160"/>
            <a:ext cx="7439660" cy="2583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21180" y="4099560"/>
            <a:ext cx="4739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:File Metadata Records with IPFS Hash in MongoDB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309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71" y="728833"/>
            <a:ext cx="6045200" cy="3059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21380" y="4106890"/>
            <a:ext cx="3634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Files uploaded in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271846" y="1508760"/>
            <a:ext cx="98474" cy="762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238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798695"/>
            <a:ext cx="8520600" cy="3339000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Achieved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Successfully stored files on IPFS, ensuring decentralization.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Provided IPFS hashes for file retrieval, demonstrating transparency.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smooth communication between the frontend, backend,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and MongoDB.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Results: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showing upload success with IPFS hash.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secure and efficient file retrieval process.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data security and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reliability.Delivered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scalable solution with minimal resource usage.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271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</p:spPr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Issues: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faced difficulties integrating Flask with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Thoroughly explored API documentation and optimized requests.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CORS Policies: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Encountered frontend-backend communication restrictions.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Configured Flask to handle cross-origin requests.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Size Limitations: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files caused upload failures.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Introduced compression techniques and chunked uploads.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04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954812"/>
            <a:ext cx="8520600" cy="3339000"/>
          </a:xfrm>
        </p:spPr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 advanced user authentication and file encryption for added security.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Sharing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Allow secure, token-based file sharing between users.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Develop a mobile application for on-the-go access.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Scalability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Support for handling larger files and multi-user operations.</a:t>
            </a:r>
          </a:p>
          <a:p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Explore integrating smart contracts for file verification.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451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917118"/>
            <a:ext cx="8520600" cy="3339000"/>
          </a:xfrm>
        </p:spPr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Decentralized File Storage System successfully demonstrates the benefits of leveraging IPFS,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MongoDB for secure, reliable file storage.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addresses key challenges of centralized storage, offering a modern, decentralized alternative.</a:t>
            </a:r>
          </a:p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Takeaway: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project lays a strong foundation for future enhancements in decentralized data management.</a:t>
            </a:r>
          </a:p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Pioneering a future where data is more secure, accessible, and transparent for everyone.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29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110" y="464158"/>
            <a:ext cx="8520600" cy="3339000"/>
          </a:xfrm>
        </p:spPr>
        <p:txBody>
          <a:bodyPr/>
          <a:lstStyle/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b="1" dirty="0"/>
          </a:p>
          <a:p>
            <a:pPr marL="114300" indent="0" algn="ctr">
              <a:buNone/>
            </a:pPr>
            <a:r>
              <a:rPr lang="en-GB" sz="4000" b="1" dirty="0">
                <a:latin typeface="Myanmar Text" panose="020B0502040204020203" pitchFamily="34" charset="0"/>
                <a:cs typeface="Myanmar Text" panose="020B0502040204020203" pitchFamily="34" charset="0"/>
              </a:rPr>
              <a:t>THANK YOU!!!</a:t>
            </a:r>
            <a:endParaRPr lang="en-IN" sz="4000" b="1"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82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977" y="410000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storage systems are prone to: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breaches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maintenance costs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points of failure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file storage system to ensure: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access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scalability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Decentralization Matters?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Data is stored across multiple nodes, ensuring redundancy,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reliability, and security.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193323" y="914400"/>
            <a:ext cx="2684584" cy="268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617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the project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Areas: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secure, user-friendly interface for file storage.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IPFS (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InterPlanetary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System)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decentralized storage.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MongoDB for storing metadata and user-related data securely.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 robust backend to ensure seamless data flow.</a:t>
            </a:r>
          </a:p>
          <a:p>
            <a:pPr marL="11430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Benefits: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Transparency: No hidden data modifications.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Efficiency: Lower maintenance costs compared to centralized systems.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Supports users as the network grows.</a:t>
            </a:r>
          </a:p>
          <a:p>
            <a:pPr marL="114300" indent="0">
              <a:buNone/>
            </a:pP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:Transform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individuals and organizations store and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share data securely.</a:t>
            </a:r>
          </a:p>
        </p:txBody>
      </p:sp>
    </p:spTree>
    <p:extLst>
      <p:ext uri="{BB962C8B-B14F-4D97-AF65-F5344CB8AC3E}">
        <p14:creationId xmlns:p14="http://schemas.microsoft.com/office/powerpoint/2010/main" val="259599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Design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902250"/>
            <a:ext cx="8520600" cy="3339000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Components: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 User interface with login, file upload, and confirmation pages.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Flask-based API for handling file uploads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 Files 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decentralized accessibility.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MongoDB for storing metadata such as user information, file details, and IPFS hashes.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Flow Diagram: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User: Uploads a file through the interface.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Validates and interacts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IPFS: Stores the file, returning an IPFS hash for retrieval.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MongoDB: Stores file metadata (user, date, IPFS hash) for tracking and</a:t>
            </a:r>
          </a:p>
          <a:p>
            <a:pPr marL="114300" indent="0">
              <a:buNone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</a:t>
            </a:r>
          </a:p>
        </p:txBody>
      </p:sp>
    </p:spTree>
    <p:extLst>
      <p:ext uri="{BB962C8B-B14F-4D97-AF65-F5344CB8AC3E}">
        <p14:creationId xmlns:p14="http://schemas.microsoft.com/office/powerpoint/2010/main" val="17188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92" y="440880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808" y="970402"/>
            <a:ext cx="8520600" cy="3339000"/>
          </a:xfrm>
        </p:spPr>
        <p:txBody>
          <a:bodyPr>
            <a:noAutofit/>
          </a:bodyPr>
          <a:lstStyle/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Requirements:</a:t>
            </a:r>
            <a:endParaRPr lang="en-IN" sz="1200" b="1" dirty="0"/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needs for secure, reliable file storage.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Plan the architecture and ensure modular design.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Process: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Build frontend interfaces for interaction.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Develop Flask-based backend API for efficient storage operations.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Integrate MongoDB for metadata management.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&amp; Validation: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Conduct rigorous tests to identify and resolve bugs.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Ensure the system runs smoothly and meets user expectations.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 HTML, CSS, JavaScript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Flask (Python)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IPFS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MongoDB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680" y="541021"/>
            <a:ext cx="3909060" cy="3304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218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Flask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seamless file uploads.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Enabled secure and reliable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communicationbetween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 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IPFS and MongoDB.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login and file upload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pages.Real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-time feedback for file upload success or error messages.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 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Pinata.IPFS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hash returned for each file, ensuring immutability and transparency.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used for storing user data, file metadata, and IPFS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hashes.Ensures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fast and efficient retrieval of file information.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720" y="356919"/>
            <a:ext cx="3618914" cy="211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49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08" y="1044901"/>
            <a:ext cx="6611815" cy="31740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77661" y="4218924"/>
            <a:ext cx="1875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Login Page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03220" y="2301240"/>
            <a:ext cx="929640" cy="8382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836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69" y="1079696"/>
            <a:ext cx="8534400" cy="275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80492" y="3998424"/>
            <a:ext cx="432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Development Server Ready for Testing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37260" y="1767840"/>
            <a:ext cx="388620" cy="914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80492" y="1722120"/>
            <a:ext cx="372208" cy="1371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937260" y="2034540"/>
            <a:ext cx="388620" cy="121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89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90" y="1008183"/>
            <a:ext cx="7151077" cy="2828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90900" y="4027463"/>
            <a:ext cx="2455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Uploading File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7284720" y="1184909"/>
            <a:ext cx="167640" cy="4953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63812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872</Words>
  <Application>Microsoft Office PowerPoint</Application>
  <PresentationFormat>On-screen Show (16:9)</PresentationFormat>
  <Paragraphs>126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Myanmar Text</vt:lpstr>
      <vt:lpstr>Wingdings</vt:lpstr>
      <vt:lpstr>Roboto</vt:lpstr>
      <vt:lpstr>Times New Roman</vt:lpstr>
      <vt:lpstr>Geometric</vt:lpstr>
      <vt:lpstr>Mini Project - Synopsis on        “Decentralized File Storage System Using Blockchain” "Revolutionizing storage, one file at a time."</vt:lpstr>
      <vt:lpstr>Problem Statement</vt:lpstr>
      <vt:lpstr>Scope of the project</vt:lpstr>
      <vt:lpstr>Project Design</vt:lpstr>
      <vt:lpstr>Methodology</vt:lpstr>
      <vt:lpstr>Implementation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</vt:lpstr>
      <vt:lpstr>Future Work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- Synopsis on                                     “            “</dc:title>
  <dc:creator>Nidhi H Baraker</dc:creator>
  <cp:lastModifiedBy>shwethakm7676@gmail.com</cp:lastModifiedBy>
  <cp:revision>31</cp:revision>
  <dcterms:modified xsi:type="dcterms:W3CDTF">2024-12-19T18:06:56Z</dcterms:modified>
</cp:coreProperties>
</file>